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1272" y="-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0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16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0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029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4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2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5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36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91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46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28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725D2-D390-A348-8B68-46108FD9EB4B}" type="datetimeFigureOut">
              <a:rPr lang="en-US" smtClean="0"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6CC40-53ED-0F4E-A9E3-7A935BEED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23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 good cropp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97" y="413594"/>
            <a:ext cx="1293408" cy="1932679"/>
          </a:xfrm>
          <a:prstGeom prst="rect">
            <a:avLst/>
          </a:prstGeom>
        </p:spPr>
      </p:pic>
      <p:pic>
        <p:nvPicPr>
          <p:cNvPr id="5" name="Picture 4" descr="fun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883" y="413594"/>
            <a:ext cx="2370117" cy="1579461"/>
          </a:xfrm>
          <a:prstGeom prst="rect">
            <a:avLst/>
          </a:prstGeom>
        </p:spPr>
      </p:pic>
      <p:pic>
        <p:nvPicPr>
          <p:cNvPr id="6" name="Picture 5" descr="fun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42" y="6163189"/>
            <a:ext cx="3217307" cy="2144871"/>
          </a:xfrm>
          <a:prstGeom prst="rect">
            <a:avLst/>
          </a:prstGeom>
        </p:spPr>
      </p:pic>
      <p:pic>
        <p:nvPicPr>
          <p:cNvPr id="7" name="Picture 6" descr="fun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1083"/>
            <a:ext cx="3086655" cy="2756977"/>
          </a:xfrm>
          <a:prstGeom prst="rect">
            <a:avLst/>
          </a:prstGeom>
        </p:spPr>
      </p:pic>
      <p:pic>
        <p:nvPicPr>
          <p:cNvPr id="8" name="Picture 7" descr="fun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42" y="2799064"/>
            <a:ext cx="2828862" cy="25267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3297" y="2799064"/>
            <a:ext cx="26633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Susan Cramer</a:t>
            </a:r>
          </a:p>
          <a:p>
            <a:r>
              <a:rPr lang="en-US" dirty="0" smtClean="0"/>
              <a:t>Instructional Technology</a:t>
            </a:r>
          </a:p>
          <a:p>
            <a:r>
              <a:rPr lang="en-US" dirty="0" smtClean="0"/>
              <a:t>Teaching this class!!</a:t>
            </a:r>
          </a:p>
          <a:p>
            <a:r>
              <a:rPr lang="en-US" dirty="0" smtClean="0"/>
              <a:t>I like to ride bicycles</a:t>
            </a:r>
          </a:p>
          <a:p>
            <a:r>
              <a:rPr lang="en-US" dirty="0" smtClean="0"/>
              <a:t>I rode 1600 miles </a:t>
            </a:r>
            <a:r>
              <a:rPr lang="en-US" smtClean="0"/>
              <a:t>last summer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793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UW Oshkosh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UW Oshkosh</dc:creator>
  <cp:lastModifiedBy>UW Oshkosh</cp:lastModifiedBy>
  <cp:revision>1</cp:revision>
  <dcterms:created xsi:type="dcterms:W3CDTF">2013-02-06T01:38:11Z</dcterms:created>
  <dcterms:modified xsi:type="dcterms:W3CDTF">2013-02-06T01:46:04Z</dcterms:modified>
</cp:coreProperties>
</file>